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83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88E9DDAB-EB93-471C-B8AD-3E908CD26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LandBased_Reanalysis_26July2022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51F41E30-6F86-4EDA-96C7-B284E9211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7/26/22 12:28:19 PM MDT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PTC_2022_OpexInc">
            <a:extLst>
              <a:ext uri="{FF2B5EF4-FFF2-40B4-BE49-F238E27FC236}">
                <a16:creationId xmlns:a16="http://schemas.microsoft.com/office/drawing/2014/main" id="{B95D45F1-1E7A-4EC1-815B-B52942192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88D22F6D-57E3-1C82-799C-6DA62D10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  <p:pic>
        <p:nvPicPr>
          <p:cNvPr id="3" name="slide3" descr="PTC_2022_OpexInc">
            <a:extLst>
              <a:ext uri="{FF2B5EF4-FFF2-40B4-BE49-F238E27FC236}">
                <a16:creationId xmlns:a16="http://schemas.microsoft.com/office/drawing/2014/main" id="{0A1805B7-EBE1-32C9-E3DD-8A22D2F24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8" t="4652" b="87076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PTC_2022_NoOpex">
            <a:extLst>
              <a:ext uri="{FF2B5EF4-FFF2-40B4-BE49-F238E27FC236}">
                <a16:creationId xmlns:a16="http://schemas.microsoft.com/office/drawing/2014/main" id="{5D91D9E4-090B-43CF-B215-751A0FDC0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2F5BC431-3BC5-83F1-FC55-582B02877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  <p:pic>
        <p:nvPicPr>
          <p:cNvPr id="3" name="slide3" descr="PTC_2022_OpexInc">
            <a:extLst>
              <a:ext uri="{FF2B5EF4-FFF2-40B4-BE49-F238E27FC236}">
                <a16:creationId xmlns:a16="http://schemas.microsoft.com/office/drawing/2014/main" id="{D283486E-CD29-C669-3EA9-D11EE3DED3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8" t="4652" b="87076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PTC_2025_OpexInc">
            <a:extLst>
              <a:ext uri="{FF2B5EF4-FFF2-40B4-BE49-F238E27FC236}">
                <a16:creationId xmlns:a16="http://schemas.microsoft.com/office/drawing/2014/main" id="{083CAD40-C76F-4D6D-A8DA-BDFF28173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5698C77B-D1CA-4DD4-0EBF-2362BAC3D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  <p:pic>
        <p:nvPicPr>
          <p:cNvPr id="4" name="slide3" descr="PTC_2022_OpexInc">
            <a:extLst>
              <a:ext uri="{FF2B5EF4-FFF2-40B4-BE49-F238E27FC236}">
                <a16:creationId xmlns:a16="http://schemas.microsoft.com/office/drawing/2014/main" id="{BF4B06B5-1BD6-4816-7D39-DAB95334D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8" t="4652" b="87076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PTC_2025_NoOpex">
            <a:extLst>
              <a:ext uri="{FF2B5EF4-FFF2-40B4-BE49-F238E27FC236}">
                <a16:creationId xmlns:a16="http://schemas.microsoft.com/office/drawing/2014/main" id="{7C1EC17C-3EA4-4084-B081-666AA7B63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5CBAF312-C772-4445-24AF-E6A0B39D3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  <p:pic>
        <p:nvPicPr>
          <p:cNvPr id="3" name="slide3" descr="PTC_2022_OpexInc">
            <a:extLst>
              <a:ext uri="{FF2B5EF4-FFF2-40B4-BE49-F238E27FC236}">
                <a16:creationId xmlns:a16="http://schemas.microsoft.com/office/drawing/2014/main" id="{C3208D87-F25C-C0E2-5B2C-94EA334960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8" t="4652" b="87076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PTC_2030_OpexInc">
            <a:extLst>
              <a:ext uri="{FF2B5EF4-FFF2-40B4-BE49-F238E27FC236}">
                <a16:creationId xmlns:a16="http://schemas.microsoft.com/office/drawing/2014/main" id="{7F167488-BE87-4D3F-9211-E3BEC1C91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FA65873A-A28B-A4A7-6FEC-B8839909B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  <p:pic>
        <p:nvPicPr>
          <p:cNvPr id="3" name="slide3" descr="PTC_2022_OpexInc">
            <a:extLst>
              <a:ext uri="{FF2B5EF4-FFF2-40B4-BE49-F238E27FC236}">
                <a16:creationId xmlns:a16="http://schemas.microsoft.com/office/drawing/2014/main" id="{11549293-6609-5544-4881-42B9297BE7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8" t="4652" b="87076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PTC_2030_NoOpex">
            <a:extLst>
              <a:ext uri="{FF2B5EF4-FFF2-40B4-BE49-F238E27FC236}">
                <a16:creationId xmlns:a16="http://schemas.microsoft.com/office/drawing/2014/main" id="{1A511EFE-0906-42BF-8071-EDC366C0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EF7F705D-2976-770D-D80B-1CD19987F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  <p:pic>
        <p:nvPicPr>
          <p:cNvPr id="3" name="slide3" descr="PTC_2022_OpexInc">
            <a:extLst>
              <a:ext uri="{FF2B5EF4-FFF2-40B4-BE49-F238E27FC236}">
                <a16:creationId xmlns:a16="http://schemas.microsoft.com/office/drawing/2014/main" id="{0C1A36B4-2140-BB99-F718-560AB778EC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8" t="4652" b="87076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PTC_2035_OpexInc">
            <a:extLst>
              <a:ext uri="{FF2B5EF4-FFF2-40B4-BE49-F238E27FC236}">
                <a16:creationId xmlns:a16="http://schemas.microsoft.com/office/drawing/2014/main" id="{631E75AA-7CB7-4E2D-891D-F569F3DB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FF7768AB-C593-77D2-96A5-0E45949BD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  <p:pic>
        <p:nvPicPr>
          <p:cNvPr id="3" name="slide3" descr="PTC_2022_OpexInc">
            <a:extLst>
              <a:ext uri="{FF2B5EF4-FFF2-40B4-BE49-F238E27FC236}">
                <a16:creationId xmlns:a16="http://schemas.microsoft.com/office/drawing/2014/main" id="{8DB73672-44F6-274C-B936-D8C2DC8054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8" t="4652" b="87076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PTC_2035_NoOpex">
            <a:extLst>
              <a:ext uri="{FF2B5EF4-FFF2-40B4-BE49-F238E27FC236}">
                <a16:creationId xmlns:a16="http://schemas.microsoft.com/office/drawing/2014/main" id="{F384A141-D3ED-4388-9552-84FF9A3D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2" y="0"/>
            <a:ext cx="10554755" cy="6858000"/>
          </a:xfrm>
          <a:prstGeom prst="rect">
            <a:avLst/>
          </a:prstGeom>
        </p:spPr>
      </p:pic>
      <p:pic>
        <p:nvPicPr>
          <p:cNvPr id="2" name="slide2" descr="PTC_2035_NoOpex">
            <a:extLst>
              <a:ext uri="{FF2B5EF4-FFF2-40B4-BE49-F238E27FC236}">
                <a16:creationId xmlns:a16="http://schemas.microsoft.com/office/drawing/2014/main" id="{324AE314-B83B-CEB1-7D7E-75230C39C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9" t="4931" b="86667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  <p:pic>
        <p:nvPicPr>
          <p:cNvPr id="3" name="slide3" descr="PTC_2022_OpexInc">
            <a:extLst>
              <a:ext uri="{FF2B5EF4-FFF2-40B4-BE49-F238E27FC236}">
                <a16:creationId xmlns:a16="http://schemas.microsoft.com/office/drawing/2014/main" id="{55E809BE-71A5-C5FB-AC32-EB396A4028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8" t="4652" b="87076"/>
          <a:stretch/>
        </p:blipFill>
        <p:spPr>
          <a:xfrm>
            <a:off x="7677577" y="363256"/>
            <a:ext cx="2355516" cy="10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NoPTC_2022_OpexInc">
            <a:extLst>
              <a:ext uri="{FF2B5EF4-FFF2-40B4-BE49-F238E27FC236}">
                <a16:creationId xmlns:a16="http://schemas.microsoft.com/office/drawing/2014/main" id="{7A683D2F-AC0A-45B6-A865-1665BB4A6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DB06910E-132A-F1BD-310B-1AC6173D1B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85814" y="356405"/>
            <a:ext cx="2144724" cy="1134192"/>
          </a:xfrm>
          <a:prstGeom prst="rect">
            <a:avLst/>
          </a:prstGeom>
        </p:spPr>
      </p:pic>
      <p:pic>
        <p:nvPicPr>
          <p:cNvPr id="4" name="slide2" descr="NoPTC_2035_NoOpex">
            <a:extLst>
              <a:ext uri="{FF2B5EF4-FFF2-40B4-BE49-F238E27FC236}">
                <a16:creationId xmlns:a16="http://schemas.microsoft.com/office/drawing/2014/main" id="{7BE06C68-672C-0F7C-DD5A-1140F02B2A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4" t="5197" b="86250"/>
          <a:stretch/>
        </p:blipFill>
        <p:spPr>
          <a:xfrm>
            <a:off x="7515655" y="356405"/>
            <a:ext cx="2521361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NoPTC_2022_NoOpex">
            <a:extLst>
              <a:ext uri="{FF2B5EF4-FFF2-40B4-BE49-F238E27FC236}">
                <a16:creationId xmlns:a16="http://schemas.microsoft.com/office/drawing/2014/main" id="{949D77CE-19DA-48AD-AEA2-108197DEE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8D5D98FE-8F73-F31B-03B3-C78E5CE2D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85814" y="356405"/>
            <a:ext cx="2144724" cy="1134192"/>
          </a:xfrm>
          <a:prstGeom prst="rect">
            <a:avLst/>
          </a:prstGeom>
        </p:spPr>
      </p:pic>
      <p:pic>
        <p:nvPicPr>
          <p:cNvPr id="4" name="slide2" descr="NoPTC_2035_NoOpex">
            <a:extLst>
              <a:ext uri="{FF2B5EF4-FFF2-40B4-BE49-F238E27FC236}">
                <a16:creationId xmlns:a16="http://schemas.microsoft.com/office/drawing/2014/main" id="{D2E52C8B-710F-A01A-2156-A3B0356223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4" t="5197" b="86250"/>
          <a:stretch/>
        </p:blipFill>
        <p:spPr>
          <a:xfrm>
            <a:off x="7515655" y="356405"/>
            <a:ext cx="2521361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NoPTC_2025_OpexInc">
            <a:extLst>
              <a:ext uri="{FF2B5EF4-FFF2-40B4-BE49-F238E27FC236}">
                <a16:creationId xmlns:a16="http://schemas.microsoft.com/office/drawing/2014/main" id="{1221BFA5-5E8F-4E3C-B8C1-DC56E612D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2D53D3FF-12EF-2E1A-E5FB-FEA1FC3C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85814" y="356405"/>
            <a:ext cx="2144724" cy="1134192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53BCB020-6F5E-FF73-BB28-82199F37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4" t="5197" b="86250"/>
          <a:stretch/>
        </p:blipFill>
        <p:spPr>
          <a:xfrm>
            <a:off x="7515655" y="356405"/>
            <a:ext cx="2521361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NoPTC_2025_NoOpex">
            <a:extLst>
              <a:ext uri="{FF2B5EF4-FFF2-40B4-BE49-F238E27FC236}">
                <a16:creationId xmlns:a16="http://schemas.microsoft.com/office/drawing/2014/main" id="{A2ED4C5B-4212-49BD-8D43-676E8A897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B2CE7600-9987-5904-5183-EBE533916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85814" y="356405"/>
            <a:ext cx="2144724" cy="1134192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41FB557E-B7DE-6B6B-2725-DB97DB4A6D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4" t="5197" b="86250"/>
          <a:stretch/>
        </p:blipFill>
        <p:spPr>
          <a:xfrm>
            <a:off x="7515655" y="356405"/>
            <a:ext cx="2521361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NoPTC_2030_OpexInc">
            <a:extLst>
              <a:ext uri="{FF2B5EF4-FFF2-40B4-BE49-F238E27FC236}">
                <a16:creationId xmlns:a16="http://schemas.microsoft.com/office/drawing/2014/main" id="{760BD126-A922-4A80-9A47-DF2F08932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93D57C7D-C20F-B174-1F33-2A50CB805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85814" y="356405"/>
            <a:ext cx="2144724" cy="1134192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27157926-5C6B-D5EA-DDD1-A544EB2F94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4" t="5197" b="86250"/>
          <a:stretch/>
        </p:blipFill>
        <p:spPr>
          <a:xfrm>
            <a:off x="7515655" y="356405"/>
            <a:ext cx="2521361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NoPTC_2030_NoOpex">
            <a:extLst>
              <a:ext uri="{FF2B5EF4-FFF2-40B4-BE49-F238E27FC236}">
                <a16:creationId xmlns:a16="http://schemas.microsoft.com/office/drawing/2014/main" id="{B3ED1BCB-AA7F-4927-8D59-DC203007C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F0BA7700-245F-F020-E24D-A17A6031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85814" y="356405"/>
            <a:ext cx="2144724" cy="1134192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FE0D63D9-4A5E-4CCB-706C-6B793B7FE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4" t="5197" b="86250"/>
          <a:stretch/>
        </p:blipFill>
        <p:spPr>
          <a:xfrm>
            <a:off x="7515655" y="356405"/>
            <a:ext cx="2521361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NoPTC_2035_OpexInc">
            <a:extLst>
              <a:ext uri="{FF2B5EF4-FFF2-40B4-BE49-F238E27FC236}">
                <a16:creationId xmlns:a16="http://schemas.microsoft.com/office/drawing/2014/main" id="{D58904E4-A639-4C2A-B1E0-549D9A606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4" y="0"/>
            <a:ext cx="10502932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F9CAB530-C016-9819-DCE3-3DC780B0D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85814" y="356405"/>
            <a:ext cx="2144724" cy="1134192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3E52B0AC-0B14-F5B8-2E8F-667CD893F3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4" t="5197" b="86250"/>
          <a:stretch/>
        </p:blipFill>
        <p:spPr>
          <a:xfrm>
            <a:off x="7515655" y="356405"/>
            <a:ext cx="2521361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NoPTC_2035_NoOpex">
            <a:extLst>
              <a:ext uri="{FF2B5EF4-FFF2-40B4-BE49-F238E27FC236}">
                <a16:creationId xmlns:a16="http://schemas.microsoft.com/office/drawing/2014/main" id="{74DD141D-6B9D-4E42-8511-107089B16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1" y="0"/>
            <a:ext cx="10485657" cy="6858000"/>
          </a:xfrm>
          <a:prstGeom prst="rect">
            <a:avLst/>
          </a:prstGeom>
        </p:spPr>
      </p:pic>
      <p:pic>
        <p:nvPicPr>
          <p:cNvPr id="2" name="slide2" descr="NoPTC_2035_NoOpex">
            <a:extLst>
              <a:ext uri="{FF2B5EF4-FFF2-40B4-BE49-F238E27FC236}">
                <a16:creationId xmlns:a16="http://schemas.microsoft.com/office/drawing/2014/main" id="{878F8C17-4CCE-6122-49CC-40EABF4D6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8" t="4384" b="85936"/>
          <a:stretch/>
        </p:blipFill>
        <p:spPr>
          <a:xfrm>
            <a:off x="7885814" y="356405"/>
            <a:ext cx="2144724" cy="1134192"/>
          </a:xfrm>
          <a:prstGeom prst="rect">
            <a:avLst/>
          </a:prstGeom>
        </p:spPr>
      </p:pic>
      <p:pic>
        <p:nvPicPr>
          <p:cNvPr id="3" name="slide2" descr="NoPTC_2035_NoOpex">
            <a:extLst>
              <a:ext uri="{FF2B5EF4-FFF2-40B4-BE49-F238E27FC236}">
                <a16:creationId xmlns:a16="http://schemas.microsoft.com/office/drawing/2014/main" id="{4DCBF571-26B9-00D9-27AB-3678A4300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4" t="5197" b="86250"/>
          <a:stretch/>
        </p:blipFill>
        <p:spPr>
          <a:xfrm>
            <a:off x="7515655" y="356405"/>
            <a:ext cx="2521361" cy="11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13</Words>
  <Application>Microsoft Macintosh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LandBased_Reanalysis_26July2022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LandBased_Reanalysis_26July2022</dc:title>
  <dc:creator/>
  <cp:lastModifiedBy>Clark, Caitlyn</cp:lastModifiedBy>
  <cp:revision>2</cp:revision>
  <dcterms:created xsi:type="dcterms:W3CDTF">2022-07-26T18:28:24Z</dcterms:created>
  <dcterms:modified xsi:type="dcterms:W3CDTF">2022-07-26T23:01:00Z</dcterms:modified>
</cp:coreProperties>
</file>